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54B30F-F77C-49E3-9320-B16772933307}" v="30" dt="2022-06-07T17:53:06.6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114"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in vareene" userId="3ddcd19cbe3e43d6" providerId="LiveId" clId="{3C54B30F-F77C-49E3-9320-B16772933307}"/>
    <pc:docChg chg="addSld modSld">
      <pc:chgData name="colin vareene" userId="3ddcd19cbe3e43d6" providerId="LiveId" clId="{3C54B30F-F77C-49E3-9320-B16772933307}" dt="2022-06-07T17:53:06.635" v="63"/>
      <pc:docMkLst>
        <pc:docMk/>
      </pc:docMkLst>
      <pc:sldChg chg="modTransition">
        <pc:chgData name="colin vareene" userId="3ddcd19cbe3e43d6" providerId="LiveId" clId="{3C54B30F-F77C-49E3-9320-B16772933307}" dt="2022-06-07T17:50:31.851" v="4"/>
        <pc:sldMkLst>
          <pc:docMk/>
          <pc:sldMk cId="2023646788" sldId="256"/>
        </pc:sldMkLst>
      </pc:sldChg>
      <pc:sldChg chg="modTransition">
        <pc:chgData name="colin vareene" userId="3ddcd19cbe3e43d6" providerId="LiveId" clId="{3C54B30F-F77C-49E3-9320-B16772933307}" dt="2022-06-07T17:51:58.884" v="21"/>
        <pc:sldMkLst>
          <pc:docMk/>
          <pc:sldMk cId="1457521641" sldId="257"/>
        </pc:sldMkLst>
      </pc:sldChg>
      <pc:sldChg chg="modTransition">
        <pc:chgData name="colin vareene" userId="3ddcd19cbe3e43d6" providerId="LiveId" clId="{3C54B30F-F77C-49E3-9320-B16772933307}" dt="2022-06-07T17:52:00.546" v="22"/>
        <pc:sldMkLst>
          <pc:docMk/>
          <pc:sldMk cId="3250504866" sldId="258"/>
        </pc:sldMkLst>
      </pc:sldChg>
      <pc:sldChg chg="modTransition">
        <pc:chgData name="colin vareene" userId="3ddcd19cbe3e43d6" providerId="LiveId" clId="{3C54B30F-F77C-49E3-9320-B16772933307}" dt="2022-06-07T17:52:01.990" v="23"/>
        <pc:sldMkLst>
          <pc:docMk/>
          <pc:sldMk cId="2091303737" sldId="259"/>
        </pc:sldMkLst>
      </pc:sldChg>
      <pc:sldChg chg="modTransition">
        <pc:chgData name="colin vareene" userId="3ddcd19cbe3e43d6" providerId="LiveId" clId="{3C54B30F-F77C-49E3-9320-B16772933307}" dt="2022-06-07T17:52:03.727" v="24"/>
        <pc:sldMkLst>
          <pc:docMk/>
          <pc:sldMk cId="1775143900" sldId="260"/>
        </pc:sldMkLst>
      </pc:sldChg>
      <pc:sldChg chg="modTransition">
        <pc:chgData name="colin vareene" userId="3ddcd19cbe3e43d6" providerId="LiveId" clId="{3C54B30F-F77C-49E3-9320-B16772933307}" dt="2022-06-07T17:52:06.010" v="25"/>
        <pc:sldMkLst>
          <pc:docMk/>
          <pc:sldMk cId="1503781780" sldId="261"/>
        </pc:sldMkLst>
      </pc:sldChg>
      <pc:sldChg chg="modTransition">
        <pc:chgData name="colin vareene" userId="3ddcd19cbe3e43d6" providerId="LiveId" clId="{3C54B30F-F77C-49E3-9320-B16772933307}" dt="2022-06-07T17:52:08.081" v="26"/>
        <pc:sldMkLst>
          <pc:docMk/>
          <pc:sldMk cId="876978063" sldId="262"/>
        </pc:sldMkLst>
      </pc:sldChg>
      <pc:sldChg chg="modSp new mod modTransition">
        <pc:chgData name="colin vareene" userId="3ddcd19cbe3e43d6" providerId="LiveId" clId="{3C54B30F-F77C-49E3-9320-B16772933307}" dt="2022-06-07T17:53:06.635" v="63"/>
        <pc:sldMkLst>
          <pc:docMk/>
          <pc:sldMk cId="729663478" sldId="263"/>
        </pc:sldMkLst>
        <pc:spChg chg="mod">
          <ac:chgData name="colin vareene" userId="3ddcd19cbe3e43d6" providerId="LiveId" clId="{3C54B30F-F77C-49E3-9320-B16772933307}" dt="2022-06-07T17:52:35.427" v="60" actId="122"/>
          <ac:spMkLst>
            <pc:docMk/>
            <pc:sldMk cId="729663478" sldId="263"/>
            <ac:spMk id="2" creationId="{0D19C5F3-B222-25F4-C5B4-742329BA16E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8002-315D-49B1-B10F-137139C4BF9E}"/>
              </a:ext>
            </a:extLst>
          </p:cNvPr>
          <p:cNvSpPr>
            <a:spLocks noGrp="1"/>
          </p:cNvSpPr>
          <p:nvPr>
            <p:ph type="ctrTitle"/>
          </p:nvPr>
        </p:nvSpPr>
        <p:spPr>
          <a:xfrm>
            <a:off x="854896" y="1122363"/>
            <a:ext cx="7276733" cy="3381398"/>
          </a:xfrm>
        </p:spPr>
        <p:txBody>
          <a:bodyPr anchor="b">
            <a:normAutofit/>
          </a:bodyPr>
          <a:lstStyle>
            <a:lvl1pPr algn="l">
              <a:defRPr sz="4800" cap="none" spc="0" baseline="0"/>
            </a:lvl1pPr>
          </a:lstStyle>
          <a:p>
            <a:r>
              <a:rPr lang="en-US" dirty="0"/>
              <a:t>Click to edit Master title style</a:t>
            </a:r>
          </a:p>
        </p:txBody>
      </p:sp>
      <p:sp>
        <p:nvSpPr>
          <p:cNvPr id="3" name="Subtitle 2">
            <a:extLst>
              <a:ext uri="{FF2B5EF4-FFF2-40B4-BE49-F238E27FC236}">
                <a16:creationId xmlns:a16="http://schemas.microsoft.com/office/drawing/2014/main" id="{804535E0-4D9C-4DCA-8569-64503C5DC1D4}"/>
              </a:ext>
            </a:extLst>
          </p:cNvPr>
          <p:cNvSpPr>
            <a:spLocks noGrp="1"/>
          </p:cNvSpPr>
          <p:nvPr>
            <p:ph type="subTitle" idx="1"/>
          </p:nvPr>
        </p:nvSpPr>
        <p:spPr>
          <a:xfrm>
            <a:off x="854894" y="4612942"/>
            <a:ext cx="7276733" cy="1181683"/>
          </a:xfrm>
        </p:spPr>
        <p:txBody>
          <a:bodyPr>
            <a:normAutofit/>
          </a:bodyPr>
          <a:lstStyle>
            <a:lvl1pPr marL="0" indent="0" algn="l">
              <a:buNone/>
              <a:defRPr sz="18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283B68-70CF-4A98-948C-6EA4BD68D2BC}"/>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5" name="Footer Placeholder 4">
            <a:extLst>
              <a:ext uri="{FF2B5EF4-FFF2-40B4-BE49-F238E27FC236}">
                <a16:creationId xmlns:a16="http://schemas.microsoft.com/office/drawing/2014/main" id="{B3EC2EF9-7F83-4AD3-B3F6-B9D4618D6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B751B-3464-41CD-B728-A72BB191E29F}"/>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52744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B5731-248B-49C2-93DE-8A3260C9FB3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46D4D5C5-3D5A-4F3D-8A08-7053DACF1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E5372-3FC6-4227-B2DD-6CB24E65178F}"/>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5" name="Footer Placeholder 4">
            <a:extLst>
              <a:ext uri="{FF2B5EF4-FFF2-40B4-BE49-F238E27FC236}">
                <a16:creationId xmlns:a16="http://schemas.microsoft.com/office/drawing/2014/main" id="{B7C1B1B1-B637-4E46-B64C-F082B54C20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567AD-4B78-41F6-B814-726D4BD4CE5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984818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674D5E-67E6-4C23-B80A-0C66B53315EB}"/>
              </a:ext>
            </a:extLst>
          </p:cNvPr>
          <p:cNvSpPr>
            <a:spLocks noGrp="1"/>
          </p:cNvSpPr>
          <p:nvPr>
            <p:ph type="title" orient="vert"/>
          </p:nvPr>
        </p:nvSpPr>
        <p:spPr>
          <a:xfrm>
            <a:off x="8724900" y="876299"/>
            <a:ext cx="2628900" cy="5181601"/>
          </a:xfrm>
        </p:spPr>
        <p:txBody>
          <a:bodyPr vert="eaVert" anchor="b"/>
          <a:lstStyle/>
          <a:p>
            <a:r>
              <a:rPr lang="en-US" dirty="0"/>
              <a:t>Click to edit Master title style</a:t>
            </a:r>
          </a:p>
        </p:txBody>
      </p:sp>
      <p:sp>
        <p:nvSpPr>
          <p:cNvPr id="3" name="Vertical Text Placeholder 2">
            <a:extLst>
              <a:ext uri="{FF2B5EF4-FFF2-40B4-BE49-F238E27FC236}">
                <a16:creationId xmlns:a16="http://schemas.microsoft.com/office/drawing/2014/main" id="{42FEFF2A-08E8-447D-85C7-7D5A9C422C9D}"/>
              </a:ext>
            </a:extLst>
          </p:cNvPr>
          <p:cNvSpPr>
            <a:spLocks noGrp="1"/>
          </p:cNvSpPr>
          <p:nvPr>
            <p:ph type="body" orient="vert" idx="1"/>
          </p:nvPr>
        </p:nvSpPr>
        <p:spPr>
          <a:xfrm>
            <a:off x="838200" y="876299"/>
            <a:ext cx="7734300" cy="51816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D40030D-E580-4B0C-B5A8-2C8A094D9D8A}"/>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5" name="Footer Placeholder 4">
            <a:extLst>
              <a:ext uri="{FF2B5EF4-FFF2-40B4-BE49-F238E27FC236}">
                <a16:creationId xmlns:a16="http://schemas.microsoft.com/office/drawing/2014/main" id="{4F2DCAEB-1B6E-492E-918E-47179AF48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E4A38-A745-436E-9E33-63B9F81C091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8993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FD42-94A9-4345-AF38-7D562B5021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4C458-A63B-4032-B4EC-732DAC188C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855B5-7F2F-408B-800D-92CB34B99234}"/>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5" name="Footer Placeholder 4">
            <a:extLst>
              <a:ext uri="{FF2B5EF4-FFF2-40B4-BE49-F238E27FC236}">
                <a16:creationId xmlns:a16="http://schemas.microsoft.com/office/drawing/2014/main" id="{5C203412-EA6B-43CA-8B3A-F502587CB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6E9EE-F895-4ECE-B4B2-586D65ED843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50422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193F-AFAD-4A9A-B0EF-530DFB19D8DD}"/>
              </a:ext>
            </a:extLst>
          </p:cNvPr>
          <p:cNvSpPr>
            <a:spLocks noGrp="1"/>
          </p:cNvSpPr>
          <p:nvPr>
            <p:ph type="title"/>
          </p:nvPr>
        </p:nvSpPr>
        <p:spPr>
          <a:xfrm>
            <a:off x="831849" y="876299"/>
            <a:ext cx="7876722" cy="3713165"/>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EFD1BBE4-9FC1-4F89-B120-1C49D816FDB9}"/>
              </a:ext>
            </a:extLst>
          </p:cNvPr>
          <p:cNvSpPr>
            <a:spLocks noGrp="1"/>
          </p:cNvSpPr>
          <p:nvPr>
            <p:ph type="body" idx="1"/>
          </p:nvPr>
        </p:nvSpPr>
        <p:spPr>
          <a:xfrm>
            <a:off x="831850" y="4746170"/>
            <a:ext cx="6781301" cy="1048455"/>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3530A6B-E3FD-4920-8128-C263CA1D65D1}"/>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5" name="Footer Placeholder 4">
            <a:extLst>
              <a:ext uri="{FF2B5EF4-FFF2-40B4-BE49-F238E27FC236}">
                <a16:creationId xmlns:a16="http://schemas.microsoft.com/office/drawing/2014/main" id="{8C166B85-0649-47DB-AD69-458D8F600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25931-A293-42E9-BDF5-B2AE121D73AD}"/>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074420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262B-ECD6-47BB-A6F1-92A6033E93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8779-51E9-44D1-9F7B-28F3C6D3C44D}"/>
              </a:ext>
            </a:extLst>
          </p:cNvPr>
          <p:cNvSpPr>
            <a:spLocks noGrp="1"/>
          </p:cNvSpPr>
          <p:nvPr>
            <p:ph sz="half" idx="1"/>
          </p:nvPr>
        </p:nvSpPr>
        <p:spPr>
          <a:xfrm>
            <a:off x="848474" y="2080517"/>
            <a:ext cx="4970124" cy="39773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E8BFB-5295-4C5E-9CB1-E276E9D0E51F}"/>
              </a:ext>
            </a:extLst>
          </p:cNvPr>
          <p:cNvSpPr>
            <a:spLocks noGrp="1"/>
          </p:cNvSpPr>
          <p:nvPr>
            <p:ph sz="half" idx="2"/>
          </p:nvPr>
        </p:nvSpPr>
        <p:spPr>
          <a:xfrm>
            <a:off x="6310899" y="2080517"/>
            <a:ext cx="4970124" cy="39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5E22BF-1819-4301-B699-EF5A2F4D9BC4}"/>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6" name="Footer Placeholder 5">
            <a:extLst>
              <a:ext uri="{FF2B5EF4-FFF2-40B4-BE49-F238E27FC236}">
                <a16:creationId xmlns:a16="http://schemas.microsoft.com/office/drawing/2014/main" id="{3600A2DF-39DE-49C3-A213-3E8423C7A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5D3A8-238B-4A68-A9F9-672D2F06070B}"/>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51703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D468-D010-4225-B024-DCEF543BCEB9}"/>
              </a:ext>
            </a:extLst>
          </p:cNvPr>
          <p:cNvSpPr>
            <a:spLocks noGrp="1"/>
          </p:cNvSpPr>
          <p:nvPr>
            <p:ph type="title"/>
          </p:nvPr>
        </p:nvSpPr>
        <p:spPr>
          <a:xfrm>
            <a:off x="839788" y="571955"/>
            <a:ext cx="10441236" cy="1398359"/>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73D60A0-FCAB-425A-9ECD-94CDE4F472C6}"/>
              </a:ext>
            </a:extLst>
          </p:cNvPr>
          <p:cNvSpPr>
            <a:spLocks noGrp="1"/>
          </p:cNvSpPr>
          <p:nvPr>
            <p:ph type="body" idx="1"/>
          </p:nvPr>
        </p:nvSpPr>
        <p:spPr>
          <a:xfrm>
            <a:off x="844926" y="1983242"/>
            <a:ext cx="5007110"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16F986B-07CB-4FB0-9419-2AAB318B8A10}"/>
              </a:ext>
            </a:extLst>
          </p:cNvPr>
          <p:cNvSpPr>
            <a:spLocks noGrp="1"/>
          </p:cNvSpPr>
          <p:nvPr>
            <p:ph sz="half" idx="2"/>
          </p:nvPr>
        </p:nvSpPr>
        <p:spPr>
          <a:xfrm>
            <a:off x="850063" y="2813959"/>
            <a:ext cx="5007110"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A9D784-7968-4E8B-B704-E42EE8F1872F}"/>
              </a:ext>
            </a:extLst>
          </p:cNvPr>
          <p:cNvSpPr>
            <a:spLocks noGrp="1"/>
          </p:cNvSpPr>
          <p:nvPr>
            <p:ph type="body" sz="quarter" idx="3"/>
          </p:nvPr>
        </p:nvSpPr>
        <p:spPr>
          <a:xfrm>
            <a:off x="6249255" y="1983242"/>
            <a:ext cx="5031769"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45754F-08D1-4593-988F-95F0ED1A017D}"/>
              </a:ext>
            </a:extLst>
          </p:cNvPr>
          <p:cNvSpPr>
            <a:spLocks noGrp="1"/>
          </p:cNvSpPr>
          <p:nvPr>
            <p:ph sz="quarter" idx="4"/>
          </p:nvPr>
        </p:nvSpPr>
        <p:spPr>
          <a:xfrm>
            <a:off x="6249255" y="2813959"/>
            <a:ext cx="5031769"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FED2E61-83B4-4C8F-BBFE-D95920342A1B}"/>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8" name="Footer Placeholder 7">
            <a:extLst>
              <a:ext uri="{FF2B5EF4-FFF2-40B4-BE49-F238E27FC236}">
                <a16:creationId xmlns:a16="http://schemas.microsoft.com/office/drawing/2014/main" id="{5E80C136-A664-4013-8073-B0C6BDEF8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AE9547-8EE7-461B-9E99-484B11E918A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4195508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E667-0EFA-4EE6-8E4D-20805309A8A4}"/>
              </a:ext>
            </a:extLst>
          </p:cNvPr>
          <p:cNvSpPr>
            <a:spLocks noGrp="1"/>
          </p:cNvSpPr>
          <p:nvPr>
            <p:ph type="title"/>
          </p:nvPr>
        </p:nvSpPr>
        <p:spPr>
          <a:xfrm>
            <a:off x="849759" y="895440"/>
            <a:ext cx="10138451" cy="1832349"/>
          </a:xfrm>
        </p:spPr>
        <p:txBody>
          <a:bodyPr anchor="t">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27EE4825-BB8C-4567-B407-B4452409D7D8}"/>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4" name="Footer Placeholder 3">
            <a:extLst>
              <a:ext uri="{FF2B5EF4-FFF2-40B4-BE49-F238E27FC236}">
                <a16:creationId xmlns:a16="http://schemas.microsoft.com/office/drawing/2014/main" id="{70838892-25DB-4A4E-9D43-6058C45C5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C3DDDA-48EF-4B42-9980-4762AF5094E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62775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EFA7D9-6801-4DD0-8D7D-505212F466BD}"/>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3" name="Footer Placeholder 2">
            <a:extLst>
              <a:ext uri="{FF2B5EF4-FFF2-40B4-BE49-F238E27FC236}">
                <a16:creationId xmlns:a16="http://schemas.microsoft.com/office/drawing/2014/main" id="{9E6FA3EA-1519-4178-AC3A-231A5BAA7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423DBE-6FD6-4D60-8336-7843B4BD30B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635750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D9AE-CA1A-4751-9B33-0AC09CE629C8}"/>
              </a:ext>
            </a:extLst>
          </p:cNvPr>
          <p:cNvSpPr>
            <a:spLocks noGrp="1"/>
          </p:cNvSpPr>
          <p:nvPr>
            <p:ph type="title"/>
          </p:nvPr>
        </p:nvSpPr>
        <p:spPr>
          <a:xfrm>
            <a:off x="839789" y="996948"/>
            <a:ext cx="3046410" cy="1479551"/>
          </a:xfrm>
        </p:spPr>
        <p:txBody>
          <a:bodyPr anchor="t">
            <a:normAutofit/>
          </a:bodyPr>
          <a:lstStyle>
            <a:lvl1pPr>
              <a:lnSpc>
                <a:spcPct val="110000"/>
              </a:lnSpc>
              <a:defRPr sz="2400" cap="all" spc="4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E4DF9941-76E5-42B5-8464-C1A7010D94F0}"/>
              </a:ext>
            </a:extLst>
          </p:cNvPr>
          <p:cNvSpPr>
            <a:spLocks noGrp="1"/>
          </p:cNvSpPr>
          <p:nvPr>
            <p:ph idx="1"/>
          </p:nvPr>
        </p:nvSpPr>
        <p:spPr>
          <a:xfrm>
            <a:off x="5260796" y="876300"/>
            <a:ext cx="5758235" cy="5181599"/>
          </a:xfrm>
        </p:spPr>
        <p:txBody>
          <a:bodyPr>
            <a:normAutofit/>
          </a:bodyPr>
          <a:lstStyle>
            <a:lvl1pPr>
              <a:defRPr sz="3600"/>
            </a:lvl1pPr>
            <a:lvl2pPr>
              <a:defRPr sz="3200"/>
            </a:lvl2pPr>
            <a:lvl3pPr>
              <a:defRPr sz="2800"/>
            </a:lvl3pPr>
            <a:lvl4pPr>
              <a:defRPr sz="2400"/>
            </a:lvl4pPr>
            <a:lvl5pPr>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484785D8-F112-415F-9AB4-5F2AC060D127}"/>
              </a:ext>
            </a:extLst>
          </p:cNvPr>
          <p:cNvSpPr>
            <a:spLocks noGrp="1"/>
          </p:cNvSpPr>
          <p:nvPr>
            <p:ph type="body" sz="half" idx="2"/>
          </p:nvPr>
        </p:nvSpPr>
        <p:spPr>
          <a:xfrm>
            <a:off x="839789" y="2666144"/>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670A0B3-4E9C-4FAC-B1D1-2673F7B5A10F}"/>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6" name="Footer Placeholder 5">
            <a:extLst>
              <a:ext uri="{FF2B5EF4-FFF2-40B4-BE49-F238E27FC236}">
                <a16:creationId xmlns:a16="http://schemas.microsoft.com/office/drawing/2014/main" id="{E1AA370A-33F5-48A6-962A-47C0F15D4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AD606-A37D-4697-AA7A-EAE4F101A707}"/>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9" name="Straight Connector 8">
            <a:extLst>
              <a:ext uri="{FF2B5EF4-FFF2-40B4-BE49-F238E27FC236}">
                <a16:creationId xmlns:a16="http://schemas.microsoft.com/office/drawing/2014/main" id="{644E0B5E-1030-4A34-AB09-05ACB45CE993}"/>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0394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1D4C-0A93-40A6-9645-5EF7DE6C5977}"/>
              </a:ext>
            </a:extLst>
          </p:cNvPr>
          <p:cNvSpPr>
            <a:spLocks noGrp="1"/>
          </p:cNvSpPr>
          <p:nvPr>
            <p:ph type="title"/>
          </p:nvPr>
        </p:nvSpPr>
        <p:spPr>
          <a:xfrm>
            <a:off x="839789" y="989314"/>
            <a:ext cx="3046409" cy="1487185"/>
          </a:xfrm>
        </p:spPr>
        <p:txBody>
          <a:bodyPr anchor="t">
            <a:normAutofit/>
          </a:bodyPr>
          <a:lstStyle>
            <a:lvl1pPr>
              <a:lnSpc>
                <a:spcPct val="110000"/>
              </a:lnSpc>
              <a:defRPr sz="2400" cap="all" spc="300" baseline="0"/>
            </a:lvl1pPr>
          </a:lstStyle>
          <a:p>
            <a:r>
              <a:rPr lang="en-US" dirty="0"/>
              <a:t>Click to edit Master title style</a:t>
            </a:r>
          </a:p>
        </p:txBody>
      </p:sp>
      <p:sp>
        <p:nvSpPr>
          <p:cNvPr id="3" name="Picture Placeholder 2">
            <a:extLst>
              <a:ext uri="{FF2B5EF4-FFF2-40B4-BE49-F238E27FC236}">
                <a16:creationId xmlns:a16="http://schemas.microsoft.com/office/drawing/2014/main" id="{222F9455-852F-4604-87D4-801E8D5DB502}"/>
              </a:ext>
            </a:extLst>
          </p:cNvPr>
          <p:cNvSpPr>
            <a:spLocks noGrp="1"/>
          </p:cNvSpPr>
          <p:nvPr>
            <p:ph type="pic" idx="1"/>
          </p:nvPr>
        </p:nvSpPr>
        <p:spPr>
          <a:xfrm>
            <a:off x="5334004" y="876300"/>
            <a:ext cx="5943596"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842061-B161-4973-9EE4-76D0B73FC18C}"/>
              </a:ext>
            </a:extLst>
          </p:cNvPr>
          <p:cNvSpPr>
            <a:spLocks noGrp="1"/>
          </p:cNvSpPr>
          <p:nvPr>
            <p:ph type="body" sz="half" idx="2"/>
          </p:nvPr>
        </p:nvSpPr>
        <p:spPr>
          <a:xfrm>
            <a:off x="839789" y="2666143"/>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DDCE2E0-050A-4BC2-91DF-7A00811D28EB}"/>
              </a:ext>
            </a:extLst>
          </p:cNvPr>
          <p:cNvSpPr>
            <a:spLocks noGrp="1"/>
          </p:cNvSpPr>
          <p:nvPr>
            <p:ph type="dt" sz="half" idx="10"/>
          </p:nvPr>
        </p:nvSpPr>
        <p:spPr/>
        <p:txBody>
          <a:bodyPr/>
          <a:lstStyle/>
          <a:p>
            <a:fld id="{326951E3-958F-4611-B170-D081BA0250F9}" type="datetimeFigureOut">
              <a:rPr lang="en-US" smtClean="0"/>
              <a:t>6/7/2022</a:t>
            </a:fld>
            <a:endParaRPr lang="en-US"/>
          </a:p>
        </p:txBody>
      </p:sp>
      <p:sp>
        <p:nvSpPr>
          <p:cNvPr id="6" name="Footer Placeholder 5">
            <a:extLst>
              <a:ext uri="{FF2B5EF4-FFF2-40B4-BE49-F238E27FC236}">
                <a16:creationId xmlns:a16="http://schemas.microsoft.com/office/drawing/2014/main" id="{260AB003-B443-4B96-9DD9-4284E7E1E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79DBA-16C0-4FFB-B367-B96169B4B005}"/>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13" name="Straight Connector 12">
            <a:extLst>
              <a:ext uri="{FF2B5EF4-FFF2-40B4-BE49-F238E27FC236}">
                <a16:creationId xmlns:a16="http://schemas.microsoft.com/office/drawing/2014/main" id="{C9F2BD78-1D6B-4742-9726-75646D91F4AC}"/>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5868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98CBCD-166B-4F97-A6DF-DAA3BF2B25A3}"/>
              </a:ext>
            </a:extLst>
          </p:cNvPr>
          <p:cNvSpPr>
            <a:spLocks noGrp="1"/>
          </p:cNvSpPr>
          <p:nvPr>
            <p:ph type="title"/>
          </p:nvPr>
        </p:nvSpPr>
        <p:spPr>
          <a:xfrm>
            <a:off x="849760" y="876302"/>
            <a:ext cx="10427840" cy="108605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64D6D9-636D-450B-839A-22AE0CED2315}"/>
              </a:ext>
            </a:extLst>
          </p:cNvPr>
          <p:cNvSpPr>
            <a:spLocks noGrp="1"/>
          </p:cNvSpPr>
          <p:nvPr>
            <p:ph type="body" idx="1"/>
          </p:nvPr>
        </p:nvSpPr>
        <p:spPr>
          <a:xfrm>
            <a:off x="849758" y="2065984"/>
            <a:ext cx="10427841" cy="390329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FE6CAEC-1EE5-4B71-9646-5C378EEBEFE8}"/>
              </a:ext>
            </a:extLst>
          </p:cNvPr>
          <p:cNvSpPr>
            <a:spLocks noGrp="1"/>
          </p:cNvSpPr>
          <p:nvPr>
            <p:ph type="dt" sz="half" idx="2"/>
          </p:nvPr>
        </p:nvSpPr>
        <p:spPr>
          <a:xfrm>
            <a:off x="7382838" y="6356350"/>
            <a:ext cx="3361362" cy="365125"/>
          </a:xfrm>
          <a:prstGeom prst="rect">
            <a:avLst/>
          </a:prstGeom>
        </p:spPr>
        <p:txBody>
          <a:bodyPr vert="horz" lIns="91440" tIns="45720" rIns="91440" bIns="45720" rtlCol="0" anchor="ctr"/>
          <a:lstStyle>
            <a:lvl1pPr algn="r">
              <a:defRPr sz="900">
                <a:solidFill>
                  <a:schemeClr val="tx2"/>
                </a:solidFill>
              </a:defRPr>
            </a:lvl1pPr>
          </a:lstStyle>
          <a:p>
            <a:fld id="{326951E3-958F-4611-B170-D081BA0250F9}" type="datetimeFigureOut">
              <a:rPr lang="en-US" smtClean="0"/>
              <a:pPr/>
              <a:t>6/7/2022</a:t>
            </a:fld>
            <a:endParaRPr lang="en-US" dirty="0"/>
          </a:p>
        </p:txBody>
      </p:sp>
      <p:sp>
        <p:nvSpPr>
          <p:cNvPr id="5" name="Footer Placeholder 4">
            <a:extLst>
              <a:ext uri="{FF2B5EF4-FFF2-40B4-BE49-F238E27FC236}">
                <a16:creationId xmlns:a16="http://schemas.microsoft.com/office/drawing/2014/main" id="{66570EF8-70B2-4AFC-8388-691A146AA75A}"/>
              </a:ext>
            </a:extLst>
          </p:cNvPr>
          <p:cNvSpPr>
            <a:spLocks noGrp="1"/>
          </p:cNvSpPr>
          <p:nvPr>
            <p:ph type="ftr" sz="quarter" idx="3"/>
          </p:nvPr>
        </p:nvSpPr>
        <p:spPr>
          <a:xfrm>
            <a:off x="858748" y="6356350"/>
            <a:ext cx="4114800" cy="365125"/>
          </a:xfrm>
          <a:prstGeom prst="rect">
            <a:avLst/>
          </a:prstGeom>
        </p:spPr>
        <p:txBody>
          <a:bodyPr vert="horz" lIns="91440" tIns="45720" rIns="91440" bIns="45720" rtlCol="0" anchor="ctr"/>
          <a:lstStyle>
            <a:lvl1pPr algn="l">
              <a:defRPr sz="900" cap="none" spc="0" baseline="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52F07DC7-D05C-4038-B51A-F00B7B9C996A}"/>
              </a:ext>
            </a:extLst>
          </p:cNvPr>
          <p:cNvSpPr>
            <a:spLocks noGrp="1"/>
          </p:cNvSpPr>
          <p:nvPr>
            <p:ph type="sldNum" sz="quarter" idx="4"/>
          </p:nvPr>
        </p:nvSpPr>
        <p:spPr>
          <a:xfrm>
            <a:off x="10820400" y="6356350"/>
            <a:ext cx="617669" cy="365125"/>
          </a:xfrm>
          <a:prstGeom prst="rect">
            <a:avLst/>
          </a:prstGeom>
        </p:spPr>
        <p:txBody>
          <a:bodyPr vert="horz" lIns="91440" tIns="45720" rIns="91440" bIns="45720" rtlCol="0" anchor="ctr"/>
          <a:lstStyle>
            <a:lvl1pPr algn="r">
              <a:defRPr sz="900" i="1">
                <a:solidFill>
                  <a:schemeClr val="tx2"/>
                </a:solidFill>
              </a:defRPr>
            </a:lvl1pPr>
          </a:lstStyle>
          <a:p>
            <a:fld id="{57871EFB-7B9E-4E86-A89E-697E8EBB06F2}" type="slidenum">
              <a:rPr lang="en-US" smtClean="0"/>
              <a:pPr/>
              <a:t>‹#›</a:t>
            </a:fld>
            <a:endParaRPr lang="en-US" dirty="0"/>
          </a:p>
        </p:txBody>
      </p:sp>
      <p:cxnSp>
        <p:nvCxnSpPr>
          <p:cNvPr id="34" name="Straight Connector 33">
            <a:extLst>
              <a:ext uri="{FF2B5EF4-FFF2-40B4-BE49-F238E27FC236}">
                <a16:creationId xmlns:a16="http://schemas.microsoft.com/office/drawing/2014/main" id="{EAD4CCDA-06BF-4D2A-B44F-195AEC0B5B22}"/>
              </a:ext>
            </a:extLst>
          </p:cNvPr>
          <p:cNvCxnSpPr>
            <a:cxnSpLocks/>
          </p:cNvCxnSpPr>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693572"/>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SzPct val="70000"/>
        <a:buFont typeface="Arial" panose="020B0604020202020204" pitchFamily="34" charset="0"/>
        <a:buChar char="•"/>
        <a:defRPr sz="2000" kern="1200">
          <a:solidFill>
            <a:schemeClr val="tx2"/>
          </a:solidFill>
          <a:latin typeface="+mn-lt"/>
          <a:ea typeface="+mn-ea"/>
          <a:cs typeface="+mn-cs"/>
        </a:defRPr>
      </a:lvl1pPr>
      <a:lvl2pPr marL="274320" indent="0" algn="l" defTabSz="914400" rtl="0" eaLnBrk="1" latinLnBrk="0" hangingPunct="1">
        <a:lnSpc>
          <a:spcPct val="120000"/>
        </a:lnSpc>
        <a:spcBef>
          <a:spcPts val="500"/>
        </a:spcBef>
        <a:buSzPct val="70000"/>
        <a:buFontTx/>
        <a:buNone/>
        <a:defRPr sz="1800" i="1" kern="1200">
          <a:solidFill>
            <a:schemeClr val="tx2"/>
          </a:solidFill>
          <a:latin typeface="+mn-lt"/>
          <a:ea typeface="+mn-ea"/>
          <a:cs typeface="+mn-cs"/>
        </a:defRPr>
      </a:lvl2pPr>
      <a:lvl3pPr marL="502920" indent="-228600" algn="l" defTabSz="914400" rtl="0" eaLnBrk="1" latinLnBrk="0" hangingPunct="1">
        <a:lnSpc>
          <a:spcPct val="120000"/>
        </a:lnSpc>
        <a:spcBef>
          <a:spcPts val="500"/>
        </a:spcBef>
        <a:buSzPct val="70000"/>
        <a:buFont typeface="Arial" panose="020B0604020202020204" pitchFamily="34" charset="0"/>
        <a:buChar char="•"/>
        <a:defRPr sz="1800" kern="1200">
          <a:solidFill>
            <a:schemeClr val="tx2"/>
          </a:solidFill>
          <a:latin typeface="+mn-lt"/>
          <a:ea typeface="+mn-ea"/>
          <a:cs typeface="+mn-cs"/>
        </a:defRPr>
      </a:lvl3pPr>
      <a:lvl4pPr marL="548640" indent="0" algn="l" defTabSz="914400" rtl="0" eaLnBrk="1" latinLnBrk="0" hangingPunct="1">
        <a:lnSpc>
          <a:spcPct val="120000"/>
        </a:lnSpc>
        <a:spcBef>
          <a:spcPts val="500"/>
        </a:spcBef>
        <a:buSzPct val="70000"/>
        <a:buFont typeface="Arial" panose="020B0604020202020204" pitchFamily="34" charset="0"/>
        <a:buNone/>
        <a:defRPr sz="1600" i="1" kern="1200">
          <a:solidFill>
            <a:schemeClr val="tx2"/>
          </a:solidFill>
          <a:latin typeface="+mn-lt"/>
          <a:ea typeface="+mn-ea"/>
          <a:cs typeface="+mn-cs"/>
        </a:defRPr>
      </a:lvl4pPr>
      <a:lvl5pPr marL="822960" indent="-228600" algn="l" defTabSz="914400" rtl="0" eaLnBrk="1" latinLnBrk="0" hangingPunct="1">
        <a:lnSpc>
          <a:spcPct val="120000"/>
        </a:lnSpc>
        <a:spcBef>
          <a:spcPts val="500"/>
        </a:spcBef>
        <a:buSzPct val="7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8">
            <a:extLst>
              <a:ext uri="{FF2B5EF4-FFF2-40B4-BE49-F238E27FC236}">
                <a16:creationId xmlns:a16="http://schemas.microsoft.com/office/drawing/2014/main" id="{FF4F1B1F-38C9-4BA3-8793-E2B6FC978C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Colorful particles">
            <a:extLst>
              <a:ext uri="{FF2B5EF4-FFF2-40B4-BE49-F238E27FC236}">
                <a16:creationId xmlns:a16="http://schemas.microsoft.com/office/drawing/2014/main" id="{66524BAA-58F5-349D-8189-8E1CA20B2C87}"/>
              </a:ext>
            </a:extLst>
          </p:cNvPr>
          <p:cNvPicPr>
            <a:picLocks noChangeAspect="1"/>
          </p:cNvPicPr>
          <p:nvPr/>
        </p:nvPicPr>
        <p:blipFill rotWithShape="1">
          <a:blip r:embed="rId2">
            <a:alphaModFix amt="40000"/>
          </a:blip>
          <a:srcRect/>
          <a:stretch/>
        </p:blipFill>
        <p:spPr>
          <a:xfrm>
            <a:off x="1" y="-138536"/>
            <a:ext cx="12191999" cy="6857990"/>
          </a:xfrm>
          <a:prstGeom prst="rect">
            <a:avLst/>
          </a:prstGeom>
        </p:spPr>
      </p:pic>
      <p:sp>
        <p:nvSpPr>
          <p:cNvPr id="2" name="Title 1">
            <a:extLst>
              <a:ext uri="{FF2B5EF4-FFF2-40B4-BE49-F238E27FC236}">
                <a16:creationId xmlns:a16="http://schemas.microsoft.com/office/drawing/2014/main" id="{78DA3E82-2DC4-D078-B696-63660868BA9E}"/>
              </a:ext>
            </a:extLst>
          </p:cNvPr>
          <p:cNvSpPr>
            <a:spLocks noGrp="1"/>
          </p:cNvSpPr>
          <p:nvPr>
            <p:ph type="ctrTitle"/>
          </p:nvPr>
        </p:nvSpPr>
        <p:spPr>
          <a:xfrm>
            <a:off x="2629691" y="1256045"/>
            <a:ext cx="6962052" cy="1884207"/>
          </a:xfrm>
        </p:spPr>
        <p:txBody>
          <a:bodyPr anchor="b">
            <a:normAutofit/>
          </a:bodyPr>
          <a:lstStyle/>
          <a:p>
            <a:pPr algn="ctr"/>
            <a:r>
              <a:rPr lang="en-US" dirty="0">
                <a:solidFill>
                  <a:srgbClr val="FFFFFF"/>
                </a:solidFill>
              </a:rPr>
              <a:t>Covid-19 Prevention Training Course</a:t>
            </a:r>
          </a:p>
        </p:txBody>
      </p:sp>
      <p:sp>
        <p:nvSpPr>
          <p:cNvPr id="3" name="Subtitle 2">
            <a:extLst>
              <a:ext uri="{FF2B5EF4-FFF2-40B4-BE49-F238E27FC236}">
                <a16:creationId xmlns:a16="http://schemas.microsoft.com/office/drawing/2014/main" id="{5AEF9E2F-7761-B8F7-E0F8-545A2B475E17}"/>
              </a:ext>
            </a:extLst>
          </p:cNvPr>
          <p:cNvSpPr>
            <a:spLocks noGrp="1"/>
          </p:cNvSpPr>
          <p:nvPr>
            <p:ph type="subTitle" idx="1"/>
          </p:nvPr>
        </p:nvSpPr>
        <p:spPr>
          <a:xfrm>
            <a:off x="2811857" y="5159228"/>
            <a:ext cx="6581930" cy="746640"/>
          </a:xfrm>
        </p:spPr>
        <p:txBody>
          <a:bodyPr>
            <a:normAutofit/>
          </a:bodyPr>
          <a:lstStyle/>
          <a:p>
            <a:pPr algn="ctr"/>
            <a:endParaRPr lang="en-US" dirty="0">
              <a:solidFill>
                <a:srgbClr val="FFFFFF"/>
              </a:solidFill>
            </a:endParaRPr>
          </a:p>
        </p:txBody>
      </p:sp>
      <p:cxnSp>
        <p:nvCxnSpPr>
          <p:cNvPr id="25" name="Straight Connector 10">
            <a:extLst>
              <a:ext uri="{FF2B5EF4-FFF2-40B4-BE49-F238E27FC236}">
                <a16:creationId xmlns:a16="http://schemas.microsoft.com/office/drawing/2014/main" id="{6B5C80BC-C547-4FD8-9B68-6A9207F085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01557" y="3481804"/>
            <a:ext cx="0" cy="13107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36467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E75DF-7882-0FEB-0894-2D59674729D2}"/>
              </a:ext>
            </a:extLst>
          </p:cNvPr>
          <p:cNvSpPr>
            <a:spLocks noGrp="1"/>
          </p:cNvSpPr>
          <p:nvPr>
            <p:ph type="title"/>
          </p:nvPr>
        </p:nvSpPr>
        <p:spPr/>
        <p:txBody>
          <a:bodyPr/>
          <a:lstStyle/>
          <a:p>
            <a:pPr algn="ctr"/>
            <a:r>
              <a:rPr lang="en-US" dirty="0"/>
              <a:t>What is Covid-19?</a:t>
            </a:r>
          </a:p>
        </p:txBody>
      </p:sp>
      <p:sp>
        <p:nvSpPr>
          <p:cNvPr id="3" name="Content Placeholder 2">
            <a:extLst>
              <a:ext uri="{FF2B5EF4-FFF2-40B4-BE49-F238E27FC236}">
                <a16:creationId xmlns:a16="http://schemas.microsoft.com/office/drawing/2014/main" id="{A2C2075A-8693-06AB-1F8C-E8069A889CA7}"/>
              </a:ext>
            </a:extLst>
          </p:cNvPr>
          <p:cNvSpPr>
            <a:spLocks noGrp="1"/>
          </p:cNvSpPr>
          <p:nvPr>
            <p:ph idx="1"/>
          </p:nvPr>
        </p:nvSpPr>
        <p:spPr/>
        <p:txBody>
          <a:bodyPr/>
          <a:lstStyle/>
          <a:p>
            <a:pPr algn="ctr"/>
            <a:r>
              <a:rPr lang="en-US" b="0" i="0" dirty="0">
                <a:solidFill>
                  <a:schemeClr val="tx1"/>
                </a:solidFill>
                <a:effectLst/>
                <a:latin typeface="Arial" panose="020B0604020202020204" pitchFamily="34" charset="0"/>
              </a:rPr>
              <a:t>COVID-19 or The Coronavirus is a highly infectious disease caused by the SARS-CoV-2 virus. </a:t>
            </a:r>
            <a:r>
              <a:rPr lang="en-US" dirty="0">
                <a:solidFill>
                  <a:schemeClr val="tx1"/>
                </a:solidFill>
                <a:latin typeface="Arial" panose="020B0604020202020204" pitchFamily="34" charset="0"/>
              </a:rPr>
              <a:t>P</a:t>
            </a:r>
            <a:r>
              <a:rPr lang="en-US" b="0" i="0" dirty="0">
                <a:solidFill>
                  <a:schemeClr val="tx1"/>
                </a:solidFill>
                <a:effectLst/>
                <a:latin typeface="Arial" panose="020B0604020202020204" pitchFamily="34" charset="0"/>
              </a:rPr>
              <a:t>eople infected by the virus will sometimes experience mild to moderate respiratory illness and recover without requiring special treatment. In some instances, people will become critically ill and need medical attention. Elderly people and those with underlying medical conditions like cardiovascular disease, diabetes, chronic respiratory disease, or cancer have a higher chance of a more serious illness. </a:t>
            </a:r>
            <a:endParaRPr lang="en-US" dirty="0">
              <a:solidFill>
                <a:schemeClr val="tx1"/>
              </a:solidFill>
            </a:endParaRPr>
          </a:p>
        </p:txBody>
      </p:sp>
    </p:spTree>
    <p:extLst>
      <p:ext uri="{BB962C8B-B14F-4D97-AF65-F5344CB8AC3E}">
        <p14:creationId xmlns:p14="http://schemas.microsoft.com/office/powerpoint/2010/main" val="145752164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F5BB4-5A2A-1D44-DF34-659C132B59CA}"/>
              </a:ext>
            </a:extLst>
          </p:cNvPr>
          <p:cNvSpPr>
            <a:spLocks noGrp="1"/>
          </p:cNvSpPr>
          <p:nvPr>
            <p:ph type="title"/>
          </p:nvPr>
        </p:nvSpPr>
        <p:spPr/>
        <p:txBody>
          <a:bodyPr/>
          <a:lstStyle/>
          <a:p>
            <a:pPr algn="ctr"/>
            <a:r>
              <a:rPr lang="en-US" dirty="0"/>
              <a:t>Covid-19 Symptoms</a:t>
            </a:r>
          </a:p>
        </p:txBody>
      </p:sp>
      <p:sp>
        <p:nvSpPr>
          <p:cNvPr id="3" name="Content Placeholder 2">
            <a:extLst>
              <a:ext uri="{FF2B5EF4-FFF2-40B4-BE49-F238E27FC236}">
                <a16:creationId xmlns:a16="http://schemas.microsoft.com/office/drawing/2014/main" id="{06F7C7D9-5D19-40A0-DD42-2DB4FEA50DA4}"/>
              </a:ext>
            </a:extLst>
          </p:cNvPr>
          <p:cNvSpPr>
            <a:spLocks noGrp="1"/>
          </p:cNvSpPr>
          <p:nvPr>
            <p:ph idx="1"/>
          </p:nvPr>
        </p:nvSpPr>
        <p:spPr>
          <a:xfrm>
            <a:off x="2133600" y="2085474"/>
            <a:ext cx="3480663" cy="3883808"/>
          </a:xfrm>
        </p:spPr>
        <p:txBody>
          <a:bodyPr>
            <a:normAutofit lnSpcReduction="10000"/>
          </a:bodyPr>
          <a:lstStyle/>
          <a:p>
            <a:pPr>
              <a:buFontTx/>
              <a:buChar char="-"/>
            </a:pPr>
            <a:r>
              <a:rPr lang="en-US" dirty="0"/>
              <a:t>Common Symptoms:</a:t>
            </a:r>
          </a:p>
          <a:p>
            <a:pPr lvl="1">
              <a:buFontTx/>
              <a:buChar char="-"/>
            </a:pPr>
            <a:r>
              <a:rPr lang="en-US" i="0" dirty="0"/>
              <a:t>Fever</a:t>
            </a:r>
          </a:p>
          <a:p>
            <a:pPr lvl="1">
              <a:buFontTx/>
              <a:buChar char="-"/>
            </a:pPr>
            <a:r>
              <a:rPr lang="en-US" i="0" dirty="0"/>
              <a:t>Dry cough</a:t>
            </a:r>
          </a:p>
          <a:p>
            <a:pPr lvl="1">
              <a:buFontTx/>
              <a:buChar char="-"/>
            </a:pPr>
            <a:r>
              <a:rPr lang="en-US" i="0" dirty="0"/>
              <a:t>Tiredness</a:t>
            </a:r>
          </a:p>
          <a:p>
            <a:pPr>
              <a:buFontTx/>
              <a:buChar char="-"/>
            </a:pPr>
            <a:r>
              <a:rPr lang="en-US" dirty="0"/>
              <a:t>Moderate Symptoms:</a:t>
            </a:r>
          </a:p>
          <a:p>
            <a:pPr lvl="1">
              <a:buFontTx/>
              <a:buChar char="-"/>
            </a:pPr>
            <a:r>
              <a:rPr lang="en-US" i="0" dirty="0"/>
              <a:t>Aches and pains</a:t>
            </a:r>
          </a:p>
          <a:p>
            <a:pPr lvl="1">
              <a:buFontTx/>
              <a:buChar char="-"/>
            </a:pPr>
            <a:r>
              <a:rPr lang="en-US" i="0" dirty="0"/>
              <a:t>Sore Throat</a:t>
            </a:r>
          </a:p>
          <a:p>
            <a:pPr lvl="1">
              <a:buFontTx/>
              <a:buChar char="-"/>
            </a:pPr>
            <a:r>
              <a:rPr lang="en-US" i="0" dirty="0"/>
              <a:t>Diarrhea</a:t>
            </a:r>
          </a:p>
          <a:p>
            <a:pPr lvl="1">
              <a:buFontTx/>
              <a:buChar char="-"/>
            </a:pPr>
            <a:r>
              <a:rPr lang="en-US" i="0" dirty="0"/>
              <a:t>Conjunctivitis</a:t>
            </a:r>
          </a:p>
          <a:p>
            <a:pPr lvl="1">
              <a:buFontTx/>
              <a:buChar char="-"/>
            </a:pPr>
            <a:r>
              <a:rPr lang="en-US" i="0" dirty="0"/>
              <a:t>Headache </a:t>
            </a:r>
          </a:p>
          <a:p>
            <a:pPr lvl="1">
              <a:buFontTx/>
              <a:buChar char="-"/>
            </a:pPr>
            <a:endParaRPr lang="en-US" i="0" dirty="0"/>
          </a:p>
          <a:p>
            <a:pPr lvl="1">
              <a:buFontTx/>
              <a:buChar char="-"/>
            </a:pPr>
            <a:endParaRPr lang="en-US" i="0" dirty="0"/>
          </a:p>
        </p:txBody>
      </p:sp>
      <p:sp>
        <p:nvSpPr>
          <p:cNvPr id="4" name="TextBox 3">
            <a:extLst>
              <a:ext uri="{FF2B5EF4-FFF2-40B4-BE49-F238E27FC236}">
                <a16:creationId xmlns:a16="http://schemas.microsoft.com/office/drawing/2014/main" id="{14CCD5FF-D968-850D-17B2-C3D9767F7BB8}"/>
              </a:ext>
            </a:extLst>
          </p:cNvPr>
          <p:cNvSpPr txBox="1"/>
          <p:nvPr/>
        </p:nvSpPr>
        <p:spPr>
          <a:xfrm>
            <a:off x="5325979" y="2390274"/>
            <a:ext cx="4732421" cy="2862322"/>
          </a:xfrm>
          <a:prstGeom prst="rect">
            <a:avLst/>
          </a:prstGeom>
          <a:noFill/>
        </p:spPr>
        <p:txBody>
          <a:bodyPr wrap="square" rtlCol="0">
            <a:spAutoFit/>
          </a:bodyPr>
          <a:lstStyle/>
          <a:p>
            <a:pPr marL="742950" lvl="1" indent="-285750">
              <a:buFontTx/>
              <a:buChar char="-"/>
            </a:pPr>
            <a:r>
              <a:rPr lang="en-US" dirty="0"/>
              <a:t>Loss of taste and smell</a:t>
            </a:r>
          </a:p>
          <a:p>
            <a:pPr marL="742950" lvl="1" indent="-285750">
              <a:buFontTx/>
              <a:buChar char="-"/>
            </a:pPr>
            <a:r>
              <a:rPr lang="en-US" dirty="0"/>
              <a:t>A rash on skin, or discoloration of fingers or toes</a:t>
            </a:r>
          </a:p>
          <a:p>
            <a:pPr marL="285750" indent="-285750">
              <a:buFontTx/>
              <a:buChar char="-"/>
            </a:pPr>
            <a:r>
              <a:rPr lang="en-US" dirty="0"/>
              <a:t>Critical Symptoms:</a:t>
            </a:r>
          </a:p>
          <a:p>
            <a:pPr marL="742950" lvl="1" indent="-285750">
              <a:buFontTx/>
              <a:buChar char="-"/>
            </a:pPr>
            <a:r>
              <a:rPr lang="en-US" dirty="0"/>
              <a:t>Difficulty breathing or shortness of breath</a:t>
            </a:r>
          </a:p>
          <a:p>
            <a:pPr marL="742950" lvl="1" indent="-285750">
              <a:buFontTx/>
              <a:buChar char="-"/>
            </a:pPr>
            <a:r>
              <a:rPr lang="en-US" dirty="0"/>
              <a:t>Chest pain or pressure</a:t>
            </a:r>
          </a:p>
          <a:p>
            <a:pPr marL="742950" lvl="1" indent="-285750">
              <a:buFontTx/>
              <a:buChar char="-"/>
            </a:pPr>
            <a:r>
              <a:rPr lang="en-US" dirty="0"/>
              <a:t>Loss of speech or movement</a:t>
            </a:r>
          </a:p>
          <a:p>
            <a:pPr marL="285750" indent="-285750">
              <a:buFontTx/>
              <a:buChar char="-"/>
            </a:pPr>
            <a:endParaRPr lang="en-US" dirty="0"/>
          </a:p>
          <a:p>
            <a:endParaRPr lang="en-US" dirty="0"/>
          </a:p>
        </p:txBody>
      </p:sp>
    </p:spTree>
    <p:extLst>
      <p:ext uri="{BB962C8B-B14F-4D97-AF65-F5344CB8AC3E}">
        <p14:creationId xmlns:p14="http://schemas.microsoft.com/office/powerpoint/2010/main" val="325050486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95204-6BD4-7EDA-7F91-51DCCD5B6326}"/>
              </a:ext>
            </a:extLst>
          </p:cNvPr>
          <p:cNvSpPr>
            <a:spLocks noGrp="1"/>
          </p:cNvSpPr>
          <p:nvPr>
            <p:ph type="title"/>
          </p:nvPr>
        </p:nvSpPr>
        <p:spPr/>
        <p:txBody>
          <a:bodyPr>
            <a:normAutofit fontScale="90000"/>
          </a:bodyPr>
          <a:lstStyle/>
          <a:p>
            <a:pPr algn="ctr"/>
            <a:r>
              <a:rPr lang="en-US" dirty="0"/>
              <a:t>Best ways to keep yourself and others protected!</a:t>
            </a:r>
          </a:p>
        </p:txBody>
      </p:sp>
      <p:sp>
        <p:nvSpPr>
          <p:cNvPr id="3" name="Content Placeholder 2">
            <a:extLst>
              <a:ext uri="{FF2B5EF4-FFF2-40B4-BE49-F238E27FC236}">
                <a16:creationId xmlns:a16="http://schemas.microsoft.com/office/drawing/2014/main" id="{604A5EE6-66A3-F814-3D5E-8D1F2F5F27A5}"/>
              </a:ext>
            </a:extLst>
          </p:cNvPr>
          <p:cNvSpPr>
            <a:spLocks noGrp="1"/>
          </p:cNvSpPr>
          <p:nvPr>
            <p:ph idx="1"/>
          </p:nvPr>
        </p:nvSpPr>
        <p:spPr/>
        <p:txBody>
          <a:bodyPr/>
          <a:lstStyle/>
          <a:p>
            <a:r>
              <a:rPr lang="en-US" dirty="0"/>
              <a:t>Get your Covid-19 vaccination as soon as possible and check your local resources for information on vaccinations.</a:t>
            </a:r>
          </a:p>
          <a:p>
            <a:r>
              <a:rPr lang="en-US" dirty="0"/>
              <a:t>Try to avoid crowds and keep at least 1 meter between you and others, if possible, even if you don’t think that they are sick.</a:t>
            </a:r>
          </a:p>
          <a:p>
            <a:r>
              <a:rPr lang="en-US" dirty="0"/>
              <a:t>Properly wear your mask when you are unable to distance yourself from others or in poorly ventilated areas. </a:t>
            </a:r>
          </a:p>
          <a:p>
            <a:r>
              <a:rPr lang="en-US" dirty="0"/>
              <a:t>Use alcohol-based soap and water when washing your hands.</a:t>
            </a:r>
          </a:p>
          <a:p>
            <a:r>
              <a:rPr lang="en-US" dirty="0"/>
              <a:t>Cough and sneeze into your elbow or tissue ensuring mouth is covered. Dispose of tissue and wash hands.</a:t>
            </a:r>
          </a:p>
          <a:p>
            <a:pPr marL="0" indent="0">
              <a:buNone/>
            </a:pPr>
            <a:endParaRPr lang="en-US" dirty="0"/>
          </a:p>
          <a:p>
            <a:endParaRPr lang="en-US" dirty="0"/>
          </a:p>
        </p:txBody>
      </p:sp>
    </p:spTree>
    <p:extLst>
      <p:ext uri="{BB962C8B-B14F-4D97-AF65-F5344CB8AC3E}">
        <p14:creationId xmlns:p14="http://schemas.microsoft.com/office/powerpoint/2010/main" val="209130373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371C-2F50-ADE8-2257-D66890E7252B}"/>
              </a:ext>
            </a:extLst>
          </p:cNvPr>
          <p:cNvSpPr>
            <a:spLocks noGrp="1"/>
          </p:cNvSpPr>
          <p:nvPr>
            <p:ph type="title"/>
          </p:nvPr>
        </p:nvSpPr>
        <p:spPr/>
        <p:txBody>
          <a:bodyPr/>
          <a:lstStyle/>
          <a:p>
            <a:pPr algn="ctr"/>
            <a:r>
              <a:rPr lang="en-US" dirty="0"/>
              <a:t>How to properly wear a mask</a:t>
            </a:r>
          </a:p>
        </p:txBody>
      </p:sp>
      <p:sp>
        <p:nvSpPr>
          <p:cNvPr id="3" name="Content Placeholder 2">
            <a:extLst>
              <a:ext uri="{FF2B5EF4-FFF2-40B4-BE49-F238E27FC236}">
                <a16:creationId xmlns:a16="http://schemas.microsoft.com/office/drawing/2014/main" id="{CD9F465C-93E5-B1E6-892D-1C04C3F53B3B}"/>
              </a:ext>
            </a:extLst>
          </p:cNvPr>
          <p:cNvSpPr>
            <a:spLocks noGrp="1"/>
          </p:cNvSpPr>
          <p:nvPr>
            <p:ph idx="1"/>
          </p:nvPr>
        </p:nvSpPr>
        <p:spPr/>
        <p:txBody>
          <a:bodyPr/>
          <a:lstStyle/>
          <a:p>
            <a:r>
              <a:rPr lang="en-US" dirty="0"/>
              <a:t>Cover your nose, mouth, and chin.</a:t>
            </a:r>
          </a:p>
          <a:p>
            <a:r>
              <a:rPr lang="en-US" dirty="0"/>
              <a:t>Wash your hands before and after taking your mask off for the day.</a:t>
            </a:r>
          </a:p>
          <a:p>
            <a:r>
              <a:rPr lang="en-US" dirty="0"/>
              <a:t>Dispose of your mask after using it or if it’s a fabric mask, store in a clean bag and wash it accordingly. </a:t>
            </a:r>
          </a:p>
          <a:p>
            <a:r>
              <a:rPr lang="en-US" dirty="0"/>
              <a:t>Do not use masks that have valves. </a:t>
            </a:r>
          </a:p>
        </p:txBody>
      </p:sp>
    </p:spTree>
    <p:extLst>
      <p:ext uri="{BB962C8B-B14F-4D97-AF65-F5344CB8AC3E}">
        <p14:creationId xmlns:p14="http://schemas.microsoft.com/office/powerpoint/2010/main" val="177514390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097B-F21E-1ADA-A6C9-B94B9C136F33}"/>
              </a:ext>
            </a:extLst>
          </p:cNvPr>
          <p:cNvSpPr>
            <a:spLocks noGrp="1"/>
          </p:cNvSpPr>
          <p:nvPr>
            <p:ph type="title"/>
          </p:nvPr>
        </p:nvSpPr>
        <p:spPr/>
        <p:txBody>
          <a:bodyPr/>
          <a:lstStyle/>
          <a:p>
            <a:pPr algn="ctr"/>
            <a:r>
              <a:rPr lang="en-US" dirty="0"/>
              <a:t>How to make your environment safer</a:t>
            </a:r>
          </a:p>
        </p:txBody>
      </p:sp>
      <p:sp>
        <p:nvSpPr>
          <p:cNvPr id="3" name="Content Placeholder 2">
            <a:extLst>
              <a:ext uri="{FF2B5EF4-FFF2-40B4-BE49-F238E27FC236}">
                <a16:creationId xmlns:a16="http://schemas.microsoft.com/office/drawing/2014/main" id="{42503239-8811-3604-BD89-B66168A4F614}"/>
              </a:ext>
            </a:extLst>
          </p:cNvPr>
          <p:cNvSpPr>
            <a:spLocks noGrp="1"/>
          </p:cNvSpPr>
          <p:nvPr>
            <p:ph idx="1"/>
          </p:nvPr>
        </p:nvSpPr>
        <p:spPr/>
        <p:txBody>
          <a:bodyPr/>
          <a:lstStyle/>
          <a:p>
            <a:r>
              <a:rPr lang="en-US" dirty="0"/>
              <a:t>Avoid the 3cs: Spaces that are </a:t>
            </a:r>
            <a:r>
              <a:rPr lang="en-US" b="1" u="sng" dirty="0"/>
              <a:t>C</a:t>
            </a:r>
            <a:r>
              <a:rPr lang="en-US" dirty="0"/>
              <a:t>losed, </a:t>
            </a:r>
            <a:r>
              <a:rPr lang="en-US" b="1" u="sng" dirty="0"/>
              <a:t>C</a:t>
            </a:r>
            <a:r>
              <a:rPr lang="en-US" dirty="0"/>
              <a:t>rowded, or involve </a:t>
            </a:r>
            <a:r>
              <a:rPr lang="en-US" b="1" u="sng" dirty="0"/>
              <a:t>C</a:t>
            </a:r>
            <a:r>
              <a:rPr lang="en-US" dirty="0"/>
              <a:t>lose contact.</a:t>
            </a:r>
          </a:p>
          <a:p>
            <a:r>
              <a:rPr lang="en-US" dirty="0"/>
              <a:t>Have outdoor gatherings or social settings as these are safer than indoor spaces that may not have as much circulation.</a:t>
            </a:r>
          </a:p>
          <a:p>
            <a:r>
              <a:rPr lang="en-US" dirty="0"/>
              <a:t>Open a window to get indoor/outdoor air circulation.</a:t>
            </a:r>
          </a:p>
          <a:p>
            <a:r>
              <a:rPr lang="en-US" dirty="0"/>
              <a:t>Wear a mask.</a:t>
            </a:r>
          </a:p>
          <a:p>
            <a:pPr marL="0" indent="0">
              <a:buNone/>
            </a:pPr>
            <a:endParaRPr lang="en-US" dirty="0"/>
          </a:p>
        </p:txBody>
      </p:sp>
    </p:spTree>
    <p:extLst>
      <p:ext uri="{BB962C8B-B14F-4D97-AF65-F5344CB8AC3E}">
        <p14:creationId xmlns:p14="http://schemas.microsoft.com/office/powerpoint/2010/main" val="150378178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C4BD7-CE20-F33B-9FA3-CA94753BAB1C}"/>
              </a:ext>
            </a:extLst>
          </p:cNvPr>
          <p:cNvSpPr>
            <a:spLocks noGrp="1"/>
          </p:cNvSpPr>
          <p:nvPr>
            <p:ph type="title"/>
          </p:nvPr>
        </p:nvSpPr>
        <p:spPr/>
        <p:txBody>
          <a:bodyPr>
            <a:normAutofit/>
          </a:bodyPr>
          <a:lstStyle/>
          <a:p>
            <a:pPr algn="ctr"/>
            <a:r>
              <a:rPr lang="en-US" dirty="0"/>
              <a:t>Best hygiene measures to take</a:t>
            </a:r>
          </a:p>
        </p:txBody>
      </p:sp>
      <p:sp>
        <p:nvSpPr>
          <p:cNvPr id="3" name="Content Placeholder 2">
            <a:extLst>
              <a:ext uri="{FF2B5EF4-FFF2-40B4-BE49-F238E27FC236}">
                <a16:creationId xmlns:a16="http://schemas.microsoft.com/office/drawing/2014/main" id="{6A0C5A43-ACB7-B8E0-FD89-0491CF6668DE}"/>
              </a:ext>
            </a:extLst>
          </p:cNvPr>
          <p:cNvSpPr>
            <a:spLocks noGrp="1"/>
          </p:cNvSpPr>
          <p:nvPr>
            <p:ph idx="1"/>
          </p:nvPr>
        </p:nvSpPr>
        <p:spPr/>
        <p:txBody>
          <a:bodyPr/>
          <a:lstStyle/>
          <a:p>
            <a:r>
              <a:rPr lang="en-US" b="0" i="0" dirty="0">
                <a:effectLst/>
                <a:latin typeface="+mj-lt"/>
              </a:rPr>
              <a:t>Regularly wash your hands with an alcohol-based soap and water</a:t>
            </a:r>
          </a:p>
          <a:p>
            <a:r>
              <a:rPr lang="en-US" dirty="0">
                <a:latin typeface="+mj-lt"/>
              </a:rPr>
              <a:t>Cough and sneeze into your elbow or tissue ensuring mouth is covered. Dispose of tissue and wash hands.</a:t>
            </a:r>
          </a:p>
          <a:p>
            <a:r>
              <a:rPr lang="en-US" b="0" i="0" dirty="0">
                <a:solidFill>
                  <a:schemeClr val="tx1"/>
                </a:solidFill>
                <a:effectLst/>
                <a:latin typeface="+mj-lt"/>
              </a:rPr>
              <a:t>Clean and disinfect surfaces frequently, especially those which are regularly touched, like door handles, faucets and phone screens.</a:t>
            </a:r>
          </a:p>
          <a:p>
            <a:endParaRPr lang="en-US" dirty="0"/>
          </a:p>
        </p:txBody>
      </p:sp>
    </p:spTree>
    <p:extLst>
      <p:ext uri="{BB962C8B-B14F-4D97-AF65-F5344CB8AC3E}">
        <p14:creationId xmlns:p14="http://schemas.microsoft.com/office/powerpoint/2010/main" val="87697806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9C5F3-B222-25F4-C5B4-742329BA16ED}"/>
              </a:ext>
            </a:extLst>
          </p:cNvPr>
          <p:cNvSpPr>
            <a:spLocks noGrp="1"/>
          </p:cNvSpPr>
          <p:nvPr>
            <p:ph type="title"/>
          </p:nvPr>
        </p:nvSpPr>
        <p:spPr/>
        <p:txBody>
          <a:bodyPr/>
          <a:lstStyle/>
          <a:p>
            <a:pPr algn="ctr"/>
            <a:r>
              <a:rPr lang="en-US" dirty="0"/>
              <a:t>Now it is time to take the Quiz!</a:t>
            </a:r>
          </a:p>
        </p:txBody>
      </p:sp>
      <p:sp>
        <p:nvSpPr>
          <p:cNvPr id="3" name="Content Placeholder 2">
            <a:extLst>
              <a:ext uri="{FF2B5EF4-FFF2-40B4-BE49-F238E27FC236}">
                <a16:creationId xmlns:a16="http://schemas.microsoft.com/office/drawing/2014/main" id="{9FC1500C-9864-9CCB-3A00-CC818435AE90}"/>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7296634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p15:prstTrans prst="curtains"/>
        <p:sndAc>
          <p:stSnd>
            <p:snd r:embed="rId2" name="applause.wav"/>
          </p:stSnd>
        </p:sndAc>
      </p:transition>
    </mc:Choice>
    <mc:Fallback>
      <p:transition spd="slow" advClick="0">
        <p:fade/>
        <p:sndAc>
          <p:stSnd>
            <p:snd r:embed="rId2" name="applause.wav"/>
          </p:stSnd>
        </p:sndAc>
      </p:transition>
    </mc:Fallback>
  </mc:AlternateContent>
</p:sld>
</file>

<file path=ppt/theme/theme1.xml><?xml version="1.0" encoding="utf-8"?>
<a:theme xmlns:a="http://schemas.openxmlformats.org/drawingml/2006/main" name="VaultVTI">
  <a:themeElements>
    <a:clrScheme name="AnalogousFromDarkSeedLeftStep">
      <a:dk1>
        <a:srgbClr val="000000"/>
      </a:dk1>
      <a:lt1>
        <a:srgbClr val="FFFFFF"/>
      </a:lt1>
      <a:dk2>
        <a:srgbClr val="1B2430"/>
      </a:dk2>
      <a:lt2>
        <a:srgbClr val="F0F3F3"/>
      </a:lt2>
      <a:accent1>
        <a:srgbClr val="C34D68"/>
      </a:accent1>
      <a:accent2>
        <a:srgbClr val="B13B88"/>
      </a:accent2>
      <a:accent3>
        <a:srgbClr val="BB4DC3"/>
      </a:accent3>
      <a:accent4>
        <a:srgbClr val="783BB1"/>
      </a:accent4>
      <a:accent5>
        <a:srgbClr val="594DC3"/>
      </a:accent5>
      <a:accent6>
        <a:srgbClr val="3B60B1"/>
      </a:accent6>
      <a:hlink>
        <a:srgbClr val="775AC8"/>
      </a:hlink>
      <a:folHlink>
        <a:srgbClr val="7F7F7F"/>
      </a:folHlink>
    </a:clrScheme>
    <a:fontScheme name="Custom 5">
      <a:majorFont>
        <a:latin typeface="Georgia Pro Light"/>
        <a:ea typeface=""/>
        <a:cs typeface=""/>
      </a:majorFont>
      <a:minorFont>
        <a:latin typeface="Georgia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ultVTI" id="{144E1EB0-F9F9-4F8D-8264-A2820BA0C47A}" vid="{3A992A48-7697-4A22-A884-B4A11E62184D}"/>
    </a:ext>
  </a:extLst>
</a:theme>
</file>

<file path=docProps/app.xml><?xml version="1.0" encoding="utf-8"?>
<Properties xmlns="http://schemas.openxmlformats.org/officeDocument/2006/extended-properties" xmlns:vt="http://schemas.openxmlformats.org/officeDocument/2006/docPropsVTypes">
  <TotalTime>39</TotalTime>
  <Words>430</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Georgia Pro Light</vt:lpstr>
      <vt:lpstr>VaultVTI</vt:lpstr>
      <vt:lpstr>Covid-19 Prevention Training Course</vt:lpstr>
      <vt:lpstr>What is Covid-19?</vt:lpstr>
      <vt:lpstr>Covid-19 Symptoms</vt:lpstr>
      <vt:lpstr>Best ways to keep yourself and others protected!</vt:lpstr>
      <vt:lpstr>How to properly wear a mask</vt:lpstr>
      <vt:lpstr>How to make your environment safer</vt:lpstr>
      <vt:lpstr>Best hygiene measures to take</vt:lpstr>
      <vt:lpstr>Now it is time to take the Quiz!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Prevention Training Course</dc:title>
  <dc:creator>colin vareene</dc:creator>
  <cp:lastModifiedBy>colin vareene</cp:lastModifiedBy>
  <cp:revision>1</cp:revision>
  <dcterms:created xsi:type="dcterms:W3CDTF">2022-06-07T17:13:41Z</dcterms:created>
  <dcterms:modified xsi:type="dcterms:W3CDTF">2022-06-07T17:53:11Z</dcterms:modified>
</cp:coreProperties>
</file>